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33AD-8A0B-4E21-B1F9-E0C420288D20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034-4621-4B23-A51B-634755AE17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630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33AD-8A0B-4E21-B1F9-E0C420288D20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034-4621-4B23-A51B-634755AE17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33AD-8A0B-4E21-B1F9-E0C420288D20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034-4621-4B23-A51B-634755AE17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6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33AD-8A0B-4E21-B1F9-E0C420288D20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034-4621-4B23-A51B-634755AE17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48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33AD-8A0B-4E21-B1F9-E0C420288D20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034-4621-4B23-A51B-634755AE17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64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33AD-8A0B-4E21-B1F9-E0C420288D20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034-4621-4B23-A51B-634755AE17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115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33AD-8A0B-4E21-B1F9-E0C420288D20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034-4621-4B23-A51B-634755AE17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464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33AD-8A0B-4E21-B1F9-E0C420288D20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034-4621-4B23-A51B-634755AE17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488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33AD-8A0B-4E21-B1F9-E0C420288D20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034-4621-4B23-A51B-634755AE17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55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33AD-8A0B-4E21-B1F9-E0C420288D20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034-4621-4B23-A51B-634755AE17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65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33AD-8A0B-4E21-B1F9-E0C420288D20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034-4621-4B23-A51B-634755AE17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035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A33AD-8A0B-4E21-B1F9-E0C420288D20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4034-4621-4B23-A51B-634755AE17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062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youtube.com/watch?v=x6WzyUgbT5A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ek.com/articles/geek-pick/a-single-3d-printed-burger-currently-costs-over-300000-to-make-20130122/" TargetMode="External"/><Relationship Id="rId5" Type="http://schemas.openxmlformats.org/officeDocument/2006/relationships/hyperlink" Target="http://www.shapeways.com/blog/archives/977-ready-to-eat-3d-printed-shoe-burger.html" TargetMode="External"/><Relationship Id="rId4" Type="http://schemas.openxmlformats.org/officeDocument/2006/relationships/hyperlink" Target="http://www.slashgear.com/burrito-3d-printer-makes-tastiness-on-the-spot-1523420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.uk/news/archive/2013-01/24/dutch-architect-3d-printed-hous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huffingtonpost.com/2013/02/06/esa-moon-base-3d-printing-_n_2624567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o.com.au/article/456941/would_3d-printed_gun_really_legal_/?utm_medium=rss&amp;utm_source=sectionfeed" TargetMode="External"/><Relationship Id="rId2" Type="http://schemas.openxmlformats.org/officeDocument/2006/relationships/hyperlink" Target="http://arstechnica.com/tech-policy/2013/03/download-this-gun-3d-printed-semi-automatic-fires-over-600-round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mh.com.au/technology/sci-tech/how-a-3d-printer-gave-a-man-his-face--and-his-life--back-20130401-2h2a4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hmxjLpu2Bv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dottech.org/100905/dreambox-is-a-3d-printing-vending-machine-lets-you-print-whatever-you-want-using-3d-print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08760654\Desktop\3dprint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68343"/>
            <a:ext cx="7059809" cy="47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41564"/>
            <a:ext cx="7772400" cy="1470025"/>
          </a:xfrm>
        </p:spPr>
        <p:txBody>
          <a:bodyPr/>
          <a:lstStyle/>
          <a:p>
            <a:r>
              <a:rPr lang="en-AU" dirty="0" smtClean="0"/>
              <a:t>3D Printing	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60922" y="2924944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Think about it:</a:t>
            </a:r>
          </a:p>
          <a:p>
            <a:endParaRPr lang="en-AU" sz="2400" dirty="0" smtClean="0"/>
          </a:p>
          <a:p>
            <a:r>
              <a:rPr lang="en-AU" sz="2400" dirty="0" smtClean="0"/>
              <a:t>Amazing and revolutionary 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now </a:t>
            </a:r>
            <a:r>
              <a:rPr lang="en-AU" sz="2400" dirty="0" smtClean="0"/>
              <a:t>(2013). </a:t>
            </a:r>
          </a:p>
          <a:p>
            <a:endParaRPr lang="en-AU" sz="2400" dirty="0" smtClean="0"/>
          </a:p>
          <a:p>
            <a:r>
              <a:rPr lang="en-AU" sz="2400" dirty="0" smtClean="0"/>
              <a:t>Everywhere and pretty standard in the future (2023). </a:t>
            </a:r>
            <a:endParaRPr lang="en-AU" sz="2400" dirty="0" smtClean="0"/>
          </a:p>
          <a:p>
            <a:endParaRPr lang="en-AU" sz="2400" dirty="0"/>
          </a:p>
          <a:p>
            <a:r>
              <a:rPr lang="en-AU" sz="2400" dirty="0" smtClean="0"/>
              <a:t>So how will it affect our lives in the future?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0261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As you go through this PowerPoint, think about the following: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What is it? </a:t>
            </a:r>
          </a:p>
          <a:p>
            <a:pPr lvl="1"/>
            <a:r>
              <a:rPr lang="en-AU" dirty="0" smtClean="0"/>
              <a:t>Description, why was it created/history</a:t>
            </a:r>
          </a:p>
          <a:p>
            <a:pPr lvl="1"/>
            <a:r>
              <a:rPr lang="en-AU" dirty="0"/>
              <a:t>T</a:t>
            </a:r>
            <a:r>
              <a:rPr lang="en-AU" dirty="0" smtClean="0"/>
              <a:t>ypes of technology involved (types/models/versions offered)</a:t>
            </a:r>
          </a:p>
          <a:p>
            <a:pPr lvl="1"/>
            <a:r>
              <a:rPr lang="en-AU" dirty="0" smtClean="0"/>
              <a:t>Capabilities of technology involved (how it works &amp; what is needed to make it work &amp; limitations)</a:t>
            </a:r>
          </a:p>
          <a:p>
            <a:endParaRPr lang="en-AU" dirty="0" smtClean="0"/>
          </a:p>
          <a:p>
            <a:r>
              <a:rPr lang="en-AU" dirty="0" smtClean="0"/>
              <a:t>Issues</a:t>
            </a:r>
          </a:p>
          <a:p>
            <a:pPr lvl="1"/>
            <a:r>
              <a:rPr lang="en-AU" dirty="0" smtClean="0"/>
              <a:t>legal issues</a:t>
            </a:r>
          </a:p>
          <a:p>
            <a:pPr lvl="1"/>
            <a:r>
              <a:rPr lang="en-AU" dirty="0" smtClean="0"/>
              <a:t>social issues</a:t>
            </a:r>
          </a:p>
          <a:p>
            <a:pPr lvl="1"/>
            <a:r>
              <a:rPr lang="en-AU" dirty="0" smtClean="0"/>
              <a:t>environmental issues</a:t>
            </a:r>
          </a:p>
          <a:p>
            <a:pPr lvl="1"/>
            <a:r>
              <a:rPr lang="en-AU" dirty="0" smtClean="0"/>
              <a:t> ethical issues</a:t>
            </a:r>
          </a:p>
          <a:p>
            <a:endParaRPr lang="en-AU" dirty="0" smtClean="0"/>
          </a:p>
          <a:p>
            <a:r>
              <a:rPr lang="en-AU" dirty="0" smtClean="0"/>
              <a:t>Stakeholders involved - who  and how does it affect:</a:t>
            </a:r>
          </a:p>
          <a:p>
            <a:pPr lvl="1"/>
            <a:r>
              <a:rPr lang="en-AU" dirty="0"/>
              <a:t>i</a:t>
            </a:r>
            <a:r>
              <a:rPr lang="en-AU" dirty="0" smtClean="0"/>
              <a:t>ndividuals/users, </a:t>
            </a:r>
          </a:p>
          <a:p>
            <a:pPr lvl="1"/>
            <a:r>
              <a:rPr lang="en-AU" dirty="0" smtClean="0"/>
              <a:t>organisations </a:t>
            </a:r>
          </a:p>
          <a:p>
            <a:pPr lvl="1"/>
            <a:r>
              <a:rPr lang="en-AU" dirty="0" smtClean="0"/>
              <a:t>governments,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59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08760654\Desktop\burritob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714" y="32982"/>
            <a:ext cx="3433272" cy="231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059016" cy="1143000"/>
          </a:xfrm>
        </p:spPr>
        <p:txBody>
          <a:bodyPr/>
          <a:lstStyle/>
          <a:p>
            <a:r>
              <a:rPr lang="en-AU" dirty="0" smtClean="0"/>
              <a:t>3D printed Food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400" dirty="0" smtClean="0">
                <a:hlinkClick r:id="rId3"/>
              </a:rPr>
              <a:t>http://www.youtube.com/watch?v=x6WzyUgbT5A</a:t>
            </a:r>
            <a:endParaRPr lang="en-AU" sz="1400" dirty="0" smtClean="0"/>
          </a:p>
          <a:p>
            <a:endParaRPr lang="en-AU" sz="1400" dirty="0" smtClean="0"/>
          </a:p>
          <a:p>
            <a:r>
              <a:rPr lang="en-AU" sz="1400" dirty="0" smtClean="0">
                <a:hlinkClick r:id="rId4"/>
              </a:rPr>
              <a:t>http://www.slashgear.com/burrito-3d-printer-makes-tastiness-on-the-spot-15234208/</a:t>
            </a:r>
            <a:endParaRPr lang="en-AU" sz="1400" dirty="0" smtClean="0"/>
          </a:p>
          <a:p>
            <a:endParaRPr lang="en-AU" sz="1400" dirty="0" smtClean="0"/>
          </a:p>
          <a:p>
            <a:r>
              <a:rPr lang="en-AU" sz="1400" dirty="0" smtClean="0">
                <a:hlinkClick r:id="rId5"/>
              </a:rPr>
              <a:t>http://www.shapeways.com/blog/archives/977-ready-to-eat-3d-printed-shoe-burger.html</a:t>
            </a:r>
            <a:endParaRPr lang="en-AU" sz="1400" dirty="0" smtClean="0"/>
          </a:p>
          <a:p>
            <a:pPr marL="0" indent="0">
              <a:buNone/>
            </a:pPr>
            <a:endParaRPr lang="en-AU" sz="1400" dirty="0" smtClean="0"/>
          </a:p>
          <a:p>
            <a:r>
              <a:rPr lang="en-AU" sz="1400" dirty="0" smtClean="0"/>
              <a:t>How it may affect stakeholders: </a:t>
            </a:r>
            <a:r>
              <a:rPr lang="en-AU" sz="1400" dirty="0" smtClean="0">
                <a:hlinkClick r:id="rId6"/>
              </a:rPr>
              <a:t>http://www.geek.com/articles/geek-pick/a-single-3d-printed-burger-currently-costs-over-300000-to-make-20130122/</a:t>
            </a:r>
            <a:endParaRPr lang="en-AU" sz="1400" dirty="0" smtClean="0"/>
          </a:p>
          <a:p>
            <a:endParaRPr lang="en-AU" sz="1400" dirty="0" smtClean="0"/>
          </a:p>
          <a:p>
            <a:endParaRPr lang="en-AU" sz="1400" dirty="0" smtClean="0"/>
          </a:p>
        </p:txBody>
      </p:sp>
      <p:pic>
        <p:nvPicPr>
          <p:cNvPr id="1030" name="Picture 6" descr="D:\Users\08760654\Desktop\273403-cornell-university-food-print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36700"/>
            <a:ext cx="3800114" cy="3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s\08760654\Desktop\shoeburg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20552"/>
            <a:ext cx="4387447" cy="292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9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s\08760654\Desktop\landscapehous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064896" cy="53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3D printed houses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400" dirty="0" smtClean="0">
                <a:hlinkClick r:id="rId3"/>
              </a:rPr>
              <a:t>http://www.wired.co.uk/news/archive/2013-01/24/dutch-architect-3d-printed-house</a:t>
            </a:r>
            <a:endParaRPr lang="en-AU" sz="1400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50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3D printed moon base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400" dirty="0" smtClean="0">
                <a:hlinkClick r:id="rId2"/>
              </a:rPr>
              <a:t>http://www.huffingtonpost.com/2013/02/06/</a:t>
            </a:r>
            <a:br>
              <a:rPr lang="en-AU" sz="1400" dirty="0" smtClean="0">
                <a:hlinkClick r:id="rId2"/>
              </a:rPr>
            </a:br>
            <a:r>
              <a:rPr lang="en-AU" sz="1400" dirty="0" smtClean="0">
                <a:hlinkClick r:id="rId2"/>
              </a:rPr>
              <a:t>\esa-moon-base-3d-printing-_n_2624567.html</a:t>
            </a:r>
            <a:endParaRPr lang="en-AU" sz="1400" dirty="0" smtClean="0"/>
          </a:p>
          <a:p>
            <a:endParaRPr lang="en-AU" sz="1400" dirty="0" smtClean="0"/>
          </a:p>
          <a:p>
            <a:endParaRPr lang="en-AU" dirty="0"/>
          </a:p>
        </p:txBody>
      </p:sp>
      <p:pic>
        <p:nvPicPr>
          <p:cNvPr id="3074" name="Picture 2" descr="D:\Users\08760654\Desktop\o-MOON-BASE-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4253971" cy="253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08760654\Desktop\3D-printing-a-moon-base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20" y="4329378"/>
            <a:ext cx="4131263" cy="24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08760654\Desktop\o-MOON-BASE-MATERIAL-5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1368200"/>
            <a:ext cx="442849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7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3d printed weapons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500" dirty="0" smtClean="0">
                <a:hlinkClick r:id="rId2"/>
              </a:rPr>
              <a:t>http://arstechnica.com/tech-policy/2013/03/download-this-gun-3d-printed-semi-automatic-fires-over-600-rounds/</a:t>
            </a:r>
            <a:endParaRPr lang="en-AU" sz="1500" dirty="0" smtClean="0"/>
          </a:p>
          <a:p>
            <a:endParaRPr lang="en-AU" sz="1500" dirty="0" smtClean="0"/>
          </a:p>
          <a:p>
            <a:r>
              <a:rPr lang="en-AU" sz="1500" dirty="0" smtClean="0"/>
              <a:t>legal issues: </a:t>
            </a:r>
            <a:r>
              <a:rPr lang="en-AU" sz="1500" dirty="0" smtClean="0">
                <a:hlinkClick r:id="rId3"/>
              </a:rPr>
              <a:t>http://www.cio.com.au/article/456941/would_3d-printed_gun_really_legal_/?utm_medium=rss&amp;utm_source=sectionfeed</a:t>
            </a:r>
            <a:endParaRPr lang="en-AU" sz="1500" dirty="0" smtClean="0"/>
          </a:p>
          <a:p>
            <a:endParaRPr lang="en-AU" dirty="0"/>
          </a:p>
        </p:txBody>
      </p:sp>
      <p:pic>
        <p:nvPicPr>
          <p:cNvPr id="4098" name="Picture 2" descr="D:\Users\08760654\Desktop\worlds-first-3d-printed-gun-520x363-412x2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9243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08760654\Desktop\tumblr_inline_mgi4kpbqQM1rwpoc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213299" cy="35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0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3D printed cosmetic and reconstructive surgery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4618856" cy="4525963"/>
          </a:xfrm>
        </p:spPr>
        <p:txBody>
          <a:bodyPr>
            <a:normAutofit/>
          </a:bodyPr>
          <a:lstStyle/>
          <a:p>
            <a:r>
              <a:rPr lang="en-AU" sz="2400" dirty="0"/>
              <a:t>How a 3D printer gave a man his face - and his life </a:t>
            </a:r>
            <a:r>
              <a:rPr lang="en-AU" sz="2400" dirty="0" smtClean="0"/>
              <a:t>– back</a:t>
            </a:r>
            <a:r>
              <a:rPr lang="en-AU" sz="2400" dirty="0"/>
              <a:t/>
            </a:r>
            <a:br>
              <a:rPr lang="en-AU" sz="2400" dirty="0"/>
            </a:br>
            <a:endParaRPr lang="en-AU" sz="2400" dirty="0" smtClean="0"/>
          </a:p>
          <a:p>
            <a:r>
              <a:rPr lang="en-AU" sz="2400" dirty="0" smtClean="0">
                <a:hlinkClick r:id="rId2"/>
              </a:rPr>
              <a:t>http</a:t>
            </a:r>
            <a:r>
              <a:rPr lang="en-AU" sz="2400" dirty="0">
                <a:hlinkClick r:id="rId2"/>
              </a:rPr>
              <a:t>://www.smh.com.au/technology/sci-tech/how-a-3d-printer-gave-a-man-his-face--and-his-life--back-20130401-2h2a4.html</a:t>
            </a:r>
            <a:endParaRPr lang="en-AU" sz="2400" dirty="0"/>
          </a:p>
        </p:txBody>
      </p:sp>
      <p:pic>
        <p:nvPicPr>
          <p:cNvPr id="1026" name="Picture 2" descr="Eric Moger has a partial prosthetic face after suffering from face canc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28575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3D printed bike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400" dirty="0" smtClean="0">
                <a:hlinkClick r:id="rId2"/>
              </a:rPr>
              <a:t>http://www.gizmodo.com.au/2011/03/</a:t>
            </a:r>
            <a:br>
              <a:rPr lang="en-AU" sz="1400" dirty="0" smtClean="0">
                <a:hlinkClick r:id="rId2"/>
              </a:rPr>
            </a:br>
            <a:r>
              <a:rPr lang="en-AU" sz="1400" dirty="0" smtClean="0">
                <a:hlinkClick r:id="rId2"/>
              </a:rPr>
              <a:t>3d-printed-airbike-is-as-strong-as-your-aluminium</a:t>
            </a:r>
            <a:br>
              <a:rPr lang="en-AU" sz="1400" dirty="0" smtClean="0">
                <a:hlinkClick r:id="rId2"/>
              </a:rPr>
            </a:br>
            <a:r>
              <a:rPr lang="en-AU" sz="1400" dirty="0" smtClean="0">
                <a:hlinkClick r:id="rId2"/>
              </a:rPr>
              <a:t>-bike/</a:t>
            </a:r>
          </a:p>
          <a:p>
            <a:pPr marL="0" indent="0">
              <a:buNone/>
            </a:pPr>
            <a:endParaRPr lang="en-AU" sz="1400" dirty="0" smtClean="0">
              <a:hlinkClick r:id="rId2"/>
            </a:endParaRPr>
          </a:p>
          <a:p>
            <a:r>
              <a:rPr lang="en-AU" sz="1400" dirty="0" smtClean="0">
                <a:hlinkClick r:id="rId2"/>
              </a:rPr>
              <a:t>http://www.youtube.com/watch?v=hmxjLpu2BvY</a:t>
            </a:r>
            <a:endParaRPr lang="en-AU" sz="1400" dirty="0" smtClean="0"/>
          </a:p>
          <a:p>
            <a:endParaRPr lang="en-AU" dirty="0"/>
          </a:p>
        </p:txBody>
      </p:sp>
      <p:pic>
        <p:nvPicPr>
          <p:cNvPr id="7170" name="Picture 2" descr="D:\Users\08760654\Desktop\3d-printer-bi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1"/>
            <a:ext cx="4148852" cy="55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3D printing kiosk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600" dirty="0" smtClean="0">
                <a:hlinkClick r:id="rId2"/>
              </a:rPr>
              <a:t>http://dottech.org/100905/dreambox-is-a-3d-printing-vending-machine-lets-you-print-whatever-you-want-using-3d-printer/</a:t>
            </a:r>
            <a:endParaRPr lang="en-AU" sz="1600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122" name="Picture 2" descr="D:\Users\08760654\Desktop\2013-03-17_041831-620x3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79"/>
            <a:ext cx="7776864" cy="43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170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3D Printing </vt:lpstr>
      <vt:lpstr>As you go through this PowerPoint, think about the following:</vt:lpstr>
      <vt:lpstr>3D printed Food</vt:lpstr>
      <vt:lpstr>3D printed houses</vt:lpstr>
      <vt:lpstr>3D printed moon base</vt:lpstr>
      <vt:lpstr>3d printed weapons</vt:lpstr>
      <vt:lpstr>3D printed cosmetic and reconstructive surgery</vt:lpstr>
      <vt:lpstr>3D printed bike</vt:lpstr>
      <vt:lpstr>3D printing kiosk</vt:lpstr>
    </vt:vector>
  </TitlesOfParts>
  <Company>DEECD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Printing </dc:title>
  <dc:creator>James Lee</dc:creator>
  <cp:lastModifiedBy>James Lee</cp:lastModifiedBy>
  <cp:revision>11</cp:revision>
  <dcterms:created xsi:type="dcterms:W3CDTF">2013-03-23T08:11:21Z</dcterms:created>
  <dcterms:modified xsi:type="dcterms:W3CDTF">2013-04-02T08:16:32Z</dcterms:modified>
</cp:coreProperties>
</file>